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7" r:id="rId2"/>
    <p:sldId id="268" r:id="rId3"/>
    <p:sldId id="269" r:id="rId4"/>
    <p:sldId id="270" r:id="rId5"/>
    <p:sldId id="271" r:id="rId6"/>
    <p:sldId id="264" r:id="rId7"/>
    <p:sldId id="272" r:id="rId8"/>
    <p:sldId id="273" r:id="rId9"/>
    <p:sldId id="276" r:id="rId10"/>
    <p:sldId id="277" r:id="rId11"/>
    <p:sldId id="278" r:id="rId12"/>
    <p:sldId id="279" r:id="rId13"/>
    <p:sldId id="274" r:id="rId14"/>
    <p:sldId id="275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9093" y="1772816"/>
            <a:ext cx="8032968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ЛЕТНЕ – ОЗДОРОВИТЕЛЬНАЯ РАБОТА</a:t>
            </a:r>
          </a:p>
          <a:p>
            <a:pPr algn="ctr"/>
            <a:endParaRPr lang="ru-RU" sz="2800" b="1" dirty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Музыкально-физкультурные развлечения</a:t>
            </a:r>
          </a:p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август 2015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18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45015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ОСНОВНЫЕ ЗАДАЧИ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3367" y="1628800"/>
            <a:ext cx="6587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Сохранять и укреплять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психологическое и физическое здоровье детей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280" y="2311064"/>
            <a:ext cx="5856779" cy="389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2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124744"/>
            <a:ext cx="5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Развивать познавательный интерес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16832"/>
            <a:ext cx="6627241" cy="441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2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764704"/>
            <a:ext cx="5793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Обогащать ребят  новыми знаниями, 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Яркими впечатлениями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00808"/>
            <a:ext cx="5311066" cy="488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6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95" y="640616"/>
            <a:ext cx="7817118" cy="520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6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692696"/>
            <a:ext cx="5236510" cy="533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852936"/>
            <a:ext cx="5437366" cy="361959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115654" cy="322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5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90485"/>
            <a:ext cx="7344308" cy="489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9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4584303" cy="30517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136" y="2924944"/>
            <a:ext cx="4654871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3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7"/>
            <a:ext cx="3888432" cy="2592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35401"/>
            <a:ext cx="3888432" cy="259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35401"/>
            <a:ext cx="3903760" cy="25986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581" y="289823"/>
            <a:ext cx="3334629" cy="261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3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24185"/>
            <a:ext cx="4904475" cy="32648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924944"/>
            <a:ext cx="5004048" cy="333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30" y="383917"/>
            <a:ext cx="4357992" cy="29010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033647"/>
            <a:ext cx="5148063" cy="342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936" y="207114"/>
            <a:ext cx="4700687" cy="31337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40" y="1142775"/>
            <a:ext cx="3204292" cy="40050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932" y="3577914"/>
            <a:ext cx="4716692" cy="31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3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2696"/>
            <a:ext cx="7925290" cy="527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8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2763850"/>
            <a:ext cx="6022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СПАСИБО ЗА ВНИМАНИЕ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5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47</TotalTime>
  <Words>32</Words>
  <Application>Microsoft Office PowerPoint</Application>
  <PresentationFormat>Экран (4:3)</PresentationFormat>
  <Paragraphs>12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Spring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5</cp:revision>
  <dcterms:created xsi:type="dcterms:W3CDTF">2015-09-02T08:41:15Z</dcterms:created>
  <dcterms:modified xsi:type="dcterms:W3CDTF">2015-09-02T09:39:34Z</dcterms:modified>
</cp:coreProperties>
</file>